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79" r:id="rId4"/>
    <p:sldId id="269" r:id="rId5"/>
    <p:sldId id="270" r:id="rId6"/>
    <p:sldId id="271" r:id="rId7"/>
    <p:sldId id="272" r:id="rId8"/>
    <p:sldId id="276" r:id="rId9"/>
    <p:sldId id="273" r:id="rId10"/>
    <p:sldId id="274" r:id="rId11"/>
    <p:sldId id="265" r:id="rId12"/>
    <p:sldId id="266" r:id="rId13"/>
    <p:sldId id="264" r:id="rId14"/>
    <p:sldId id="261" r:id="rId15"/>
    <p:sldId id="263" r:id="rId16"/>
    <p:sldId id="257" r:id="rId17"/>
    <p:sldId id="258" r:id="rId18"/>
    <p:sldId id="260" r:id="rId19"/>
    <p:sldId id="259" r:id="rId20"/>
    <p:sldId id="262" r:id="rId21"/>
    <p:sldId id="267" r:id="rId22"/>
    <p:sldId id="268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>
        <p:scale>
          <a:sx n="77" d="100"/>
          <a:sy n="77" d="100"/>
        </p:scale>
        <p:origin x="-115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CA22-3E84-42E2-937E-E9C45C476DC2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08291-417A-4A79-AFA7-BBA7913371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54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30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4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7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571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4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299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97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6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8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63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38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08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18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64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3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6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2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038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3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08291-417A-4A79-AFA7-BBA7913371B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7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4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5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5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1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3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6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0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86FD9-7D42-473A-8E23-8830473BAB0F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D687-C58E-4BA3-8150-CDA873650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Презентация к интегрированному занятию</a:t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«В гости к 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бабушке Милане»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средняя группа</a:t>
            </a:r>
            <a:endParaRPr lang="ru-RU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147"/>
            <a:ext cx="2520280" cy="3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546102" cy="6048672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04483"/>
            <a:ext cx="1944216" cy="263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8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3690"/>
            <a:ext cx="4104456" cy="5100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4" y="1719837"/>
            <a:ext cx="4126127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0422" y="511805"/>
            <a:ext cx="220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Вишня</a:t>
            </a:r>
            <a:endParaRPr lang="ru-RU" sz="54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6799" y="188640"/>
            <a:ext cx="30315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Компот </a:t>
            </a:r>
          </a:p>
          <a:p>
            <a:pPr algn="ctr"/>
            <a:r>
              <a:rPr lang="ru-RU" sz="4800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вишневый</a:t>
            </a:r>
            <a:endParaRPr lang="ru-RU" sz="48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4" y="1988840"/>
            <a:ext cx="3751084" cy="4478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1744"/>
            <a:ext cx="4008959" cy="44761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5718" y="719153"/>
            <a:ext cx="2377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E05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Яблоко</a:t>
            </a:r>
            <a:endParaRPr lang="ru-RU" sz="5400" b="1" cap="none" spc="0" dirty="0">
              <a:ln w="11430"/>
              <a:solidFill>
                <a:srgbClr val="E0560A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6169" y="395988"/>
            <a:ext cx="28784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E05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E05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яблочный</a:t>
            </a:r>
            <a:endParaRPr lang="ru-RU" sz="4800" b="1" cap="none" spc="0" dirty="0">
              <a:ln w="11430"/>
              <a:solidFill>
                <a:srgbClr val="E0560A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2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" y="1628800"/>
            <a:ext cx="3953383" cy="4968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1" y="1628800"/>
            <a:ext cx="4315409" cy="4968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2593" y="382305"/>
            <a:ext cx="1984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Слива</a:t>
            </a:r>
            <a:endParaRPr lang="ru-RU" sz="54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40130" y="59140"/>
            <a:ext cx="28296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8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сливовый</a:t>
            </a:r>
            <a:endParaRPr lang="ru-RU" sz="4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5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7" y="1686292"/>
            <a:ext cx="4119505" cy="4730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98" y="1686292"/>
            <a:ext cx="3918458" cy="47305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439797"/>
            <a:ext cx="2010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Груша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8588" y="116632"/>
            <a:ext cx="28826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грушевый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8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31" y="1412776"/>
            <a:ext cx="4160805" cy="5048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12776"/>
            <a:ext cx="4065953" cy="50487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9341" y="225751"/>
            <a:ext cx="2358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664" y="-35859"/>
            <a:ext cx="31902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персиковый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9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37" y="1484784"/>
            <a:ext cx="4032448" cy="4908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0" y="1453698"/>
            <a:ext cx="3888432" cy="49304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5052" y="426729"/>
            <a:ext cx="37809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Смородина</a:t>
            </a:r>
            <a:endParaRPr lang="ru-RU" sz="4400" b="1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211287"/>
            <a:ext cx="4788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смородиновый</a:t>
            </a:r>
            <a:endParaRPr lang="ru-RU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60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33" y="1449879"/>
            <a:ext cx="4314865" cy="4868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8" y="1449879"/>
            <a:ext cx="4026678" cy="4868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1110" y="341784"/>
            <a:ext cx="3074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Клубника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4995" y="18619"/>
            <a:ext cx="32496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клубничный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8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6" y="1702842"/>
            <a:ext cx="3924300" cy="4641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12776"/>
            <a:ext cx="3960440" cy="46051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53171" y="456347"/>
            <a:ext cx="271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Абрикос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19771" y="133182"/>
            <a:ext cx="37873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абрикосовый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10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00" y="1635190"/>
            <a:ext cx="3738550" cy="5020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5190"/>
            <a:ext cx="4083918" cy="50721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8063" y="450250"/>
            <a:ext cx="2638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Малина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8647" y="188640"/>
            <a:ext cx="31406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Компот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малиновый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0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3526"/>
            <a:ext cx="752924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1" y="1555467"/>
            <a:ext cx="4248472" cy="5057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1556792"/>
            <a:ext cx="4030359" cy="50577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2462" y="352598"/>
            <a:ext cx="3068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Виноград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2503" y="90988"/>
            <a:ext cx="35237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Компот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виноградный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146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Аппликация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«Компот»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068960"/>
            <a:ext cx="2913868" cy="3937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05" y="1340768"/>
            <a:ext cx="3653581" cy="53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" y="0"/>
            <a:ext cx="91431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1" y="1412776"/>
            <a:ext cx="6894506" cy="5170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0102" y="260648"/>
            <a:ext cx="76046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свидания</a:t>
            </a:r>
            <a:r>
              <a:rPr lang="ru-RU" sz="5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бабушка!</a:t>
            </a:r>
            <a:endParaRPr lang="ru-RU" sz="5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4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6"/>
            <a:ext cx="9144000" cy="6845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253146" cy="6009323"/>
          </a:xfrm>
          <a:prstGeom prst="rect">
            <a:avLst/>
          </a:prstGeom>
        </p:spPr>
      </p:pic>
      <p:pic>
        <p:nvPicPr>
          <p:cNvPr id="5" name="13394101-ad38a95c87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0" y="260648"/>
            <a:ext cx="7668299" cy="65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4788024" y="3677687"/>
            <a:ext cx="3672408" cy="2635295"/>
          </a:xfrm>
          <a:prstGeom prst="horizontalScroll">
            <a:avLst/>
          </a:prstGeom>
          <a:solidFill>
            <a:srgbClr val="1B587C">
              <a:lumMod val="20000"/>
              <a:lumOff val="80000"/>
            </a:srgbClr>
          </a:solidFill>
          <a:ln w="38100" cap="flat" cmpd="sng" algn="ctr">
            <a:solidFill>
              <a:srgbClr val="F07F09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38" y="4198132"/>
            <a:ext cx="35179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85"/>
            <a:ext cx="1475656" cy="19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6146"/>
            <a:ext cx="435927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4" y="4581128"/>
            <a:ext cx="417036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45" y="4542655"/>
            <a:ext cx="1713355" cy="23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04938"/>
            <a:ext cx="3481387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2028616"/>
            <a:ext cx="30973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prstClr val="black"/>
                </a:solidFill>
                <a:latin typeface="Arial"/>
              </a:rPr>
              <a:t>Дети, послушайте дельный совет:</a:t>
            </a:r>
          </a:p>
          <a:p>
            <a:pPr lvl="0"/>
            <a:r>
              <a:rPr lang="ru-RU" sz="2200" b="1" dirty="0">
                <a:solidFill>
                  <a:prstClr val="black"/>
                </a:solidFill>
                <a:latin typeface="Arial"/>
              </a:rPr>
              <a:t> В транспорт зашли – покупайте билет!</a:t>
            </a:r>
          </a:p>
          <a:p>
            <a:pPr lvl="0"/>
            <a:r>
              <a:rPr lang="ru-RU" sz="2200" b="1" dirty="0">
                <a:solidFill>
                  <a:prstClr val="black"/>
                </a:solidFill>
                <a:latin typeface="Arial"/>
              </a:rPr>
              <a:t> Ехать бесплатно и глупо, и стыдно,</a:t>
            </a:r>
          </a:p>
          <a:p>
            <a:pPr lvl="0"/>
            <a:r>
              <a:rPr lang="ru-RU" sz="2200" b="1" dirty="0">
                <a:solidFill>
                  <a:prstClr val="black"/>
                </a:solidFill>
                <a:latin typeface="Arial"/>
              </a:rPr>
              <a:t> Да и другим пассажирам обидно!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" y="4829383"/>
            <a:ext cx="14747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3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67" y="381322"/>
            <a:ext cx="615791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79" y="764704"/>
            <a:ext cx="575468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4437112"/>
            <a:ext cx="17129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1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19056"/>
            <a:ext cx="277336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69808"/>
            <a:ext cx="26574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056"/>
            <a:ext cx="14747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9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238753" cy="626371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536520"/>
            <a:ext cx="17129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3394101-ad38a95c87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4353623" y="3041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143</Words>
  <Application>Microsoft Office PowerPoint</Application>
  <PresentationFormat>Экран (4:3)</PresentationFormat>
  <Paragraphs>84</Paragraphs>
  <Slides>24</Slides>
  <Notes>24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к интегрированному занятию «В гости к бабушке Милане» средняя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Татьяна</cp:lastModifiedBy>
  <cp:revision>32</cp:revision>
  <dcterms:created xsi:type="dcterms:W3CDTF">2014-09-20T00:41:42Z</dcterms:created>
  <dcterms:modified xsi:type="dcterms:W3CDTF">2017-01-17T19:07:02Z</dcterms:modified>
</cp:coreProperties>
</file>